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6" d="100"/>
          <a:sy n="76" d="100"/>
        </p:scale>
        <p:origin x="5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2FCAF-8C79-F68C-CCAF-651BD1D94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A2AD3B-E44E-17D0-CAEC-BDDF56CE4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95CB4-C07A-9636-E51F-BF8F156B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57659-2E75-CBFA-061D-83D6722E6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3F82A-FCE5-725A-9EED-B383DA5AA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05788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D5732-FE40-4A1E-B6DA-74184762B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673B29-3F44-E76E-C916-5A5047F390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D4EDB-2AFE-B1FF-4932-E109B06EB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FB3C2-4B37-DF62-2130-17C6B9C19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C5E98-0AA0-5472-68D1-E6A7812D0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4073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5F18AD-77EF-0393-C527-074E7D36E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63C2A1-F9E7-2594-B136-FA89A1564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1AA43B-838B-D61D-3955-FC47383B6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AB1B7-392A-2F57-1BA8-4DB64074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C89E9-D4D8-1F0E-7A05-533F6AD20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47256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5028-CA26-B89C-DE01-6148669A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863B3-404F-3F32-5789-471F8FD6C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9B869-7D3B-0F17-4D15-686908B15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2F422-D1CB-3857-6EA3-4D9BAC951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BBB36-B915-FF0D-E266-7BFE2BD78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90187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5AFC1-B090-7189-0AA2-DB983D7DC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78C96-4164-32EF-50F8-61F2AA55C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D37F9-A20C-224F-DE70-42BC58D4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FF2AB-D5C0-7CE0-5A4C-4A58ABC10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34922-66CB-49F9-F8A9-67871CF6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91737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7736-021C-81C6-CB31-23A6CC862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C1538-D72F-3F6E-042A-6848C7ACC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EFC774-AC53-058F-D159-659122FEEF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B99B3-08C9-B94C-890A-241968D00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00C5E-286A-1337-684B-B976D958C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F7C0E-0777-77C8-3AC9-092D6731D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56508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CB06F-13F8-838D-D1DB-5D7B85AB8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91222-C9FC-7653-7546-786E373BB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24EA21-BFDE-B1B8-8FBE-590C6B6DE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348FEC-0D7E-5A06-09D4-2751AEC06B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8FF454-E2AD-31B3-115A-C20BABE90E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EF625D-546E-57FB-7CFF-F57D835BF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DB1757-E3EC-E592-415F-247736699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D76D6B-DE23-5E6C-BEA8-3D8C1EEBD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15037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2938F-EAF0-2E71-48A0-9885A21B3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58FD2-3A3B-F999-0CB9-27CC04BB2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2953A-E5DA-DDC2-373F-10591F1D5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3CD2DB-00F1-8DFE-4BCE-71E002158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82908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281FC9-0E98-DCA7-4107-33307397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FA70C1-8D75-4431-B653-A2F47CA76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15D6F-4967-DD84-36F0-F2B1DFDF4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6530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55301-311C-4428-2625-643CDAD05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F8553-CFC5-5A27-A03C-4C4139E47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73016E-D8D4-44A5-6271-4702145D6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C0C403-A5B7-27A7-0C17-6F637CD57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EB39C-F264-DE72-16AF-FA3A62157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C73B2-E134-9B10-DEBB-8C20E216F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82523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76423-26AC-18BD-6CB3-D57784C5E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64142A-D351-0C5C-6158-0693883722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990D25-E616-7656-1B52-E68C0A20C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52F16-2C65-C593-843C-11D374B19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939407-9489-F59C-645F-59204C86B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6A170-FFE7-225D-15E8-07DB35284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39813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700C78-AF02-1AB9-46FE-BCE3F6A60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DBB1E-F0BC-17E3-3426-F4313E80D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12CE0-6141-03B5-5092-0D1D18D35F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6C48E-E851-4400-9FAE-25D8AB2AB6E4}" type="datetimeFigureOut">
              <a:rPr lang="LID4096" smtClean="0"/>
              <a:t>11/29/2022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259B0-23D0-8BCE-E91E-4D13918FC8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CFAD4-5C77-C65E-F917-0D0FF70CC1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B8AFCC-C12A-40B1-BF3C-469A497BCBCE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83435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3" name="Rectangle 1042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Rectangle 1046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426F25-306E-750C-C287-EE12CEC0A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25" y="457200"/>
            <a:ext cx="4940300" cy="3060700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59152570-AA4D-4FB6-3B0D-AA9986D94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263" y="457200"/>
            <a:ext cx="3060700" cy="30607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25D239F-8F9B-EB7E-ACE2-2F7F7369A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525" y="3590925"/>
            <a:ext cx="2809875" cy="28098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s A Laser Security System The Best Way To Protect My Home? - StaySafe.org">
            <a:extLst>
              <a:ext uri="{FF2B5EF4-FFF2-40B4-BE49-F238E27FC236}">
                <a16:creationId xmlns:a16="http://schemas.microsoft.com/office/drawing/2014/main" id="{FF31B176-3BB2-32EB-043A-9939B296C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4425" y="3590925"/>
            <a:ext cx="5191125" cy="28098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1,451 Laser Security Stock Videos and Royalty-Free Footage - iStock">
            <a:extLst>
              <a:ext uri="{FF2B5EF4-FFF2-40B4-BE49-F238E27FC236}">
                <a16:creationId xmlns:a16="http://schemas.microsoft.com/office/drawing/2014/main" id="{01D07F9A-AA58-75F4-51DC-85F0C64AC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988" y="457200"/>
            <a:ext cx="1468438" cy="7905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Y Laser Security System | Security system, Laser art, Laser">
            <a:extLst>
              <a:ext uri="{FF2B5EF4-FFF2-40B4-BE49-F238E27FC236}">
                <a16:creationId xmlns:a16="http://schemas.microsoft.com/office/drawing/2014/main" id="{21A136E2-FE58-2F30-DA7C-9E7DBD770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8450" y="457200"/>
            <a:ext cx="963613" cy="7905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mazon.com: burglar costume">
            <a:extLst>
              <a:ext uri="{FF2B5EF4-FFF2-40B4-BE49-F238E27FC236}">
                <a16:creationId xmlns:a16="http://schemas.microsoft.com/office/drawing/2014/main" id="{4555264A-DB13-D4CE-4258-50BC5A6B3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988" y="1320800"/>
            <a:ext cx="2505075" cy="25050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Big White Acrylic Pillar Display">
            <a:extLst>
              <a:ext uri="{FF2B5EF4-FFF2-40B4-BE49-F238E27FC236}">
                <a16:creationId xmlns:a16="http://schemas.microsoft.com/office/drawing/2014/main" id="{F0FA3FED-3D91-B0EA-BC9C-C4B0E6D85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988" y="3895725"/>
            <a:ext cx="2505075" cy="25050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6811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Matthijs Jurriaans</dc:creator>
  <cp:lastModifiedBy>Matthijs Jurriaans</cp:lastModifiedBy>
  <cp:revision>1</cp:revision>
  <dcterms:created xsi:type="dcterms:W3CDTF">2022-11-29T08:36:03Z</dcterms:created>
  <dcterms:modified xsi:type="dcterms:W3CDTF">2022-11-29T09:16:32Z</dcterms:modified>
</cp:coreProperties>
</file>

<file path=docProps/thumbnail.jpeg>
</file>